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0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5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1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6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1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06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2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2244" y="11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5"/>
            <a:ext cx="18178780" cy="64905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2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9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9072" y="1619140"/>
            <a:ext cx="3609024" cy="34443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007" y="1619140"/>
            <a:ext cx="10470622" cy="34443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0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5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1" y="12833951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63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008" y="9420440"/>
            <a:ext cx="7039822" cy="2664217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8277" y="9420440"/>
            <a:ext cx="7039822" cy="2664217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4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3" y="6777950"/>
            <a:ext cx="9449550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3" y="9602676"/>
            <a:ext cx="9449550" cy="1744603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2" y="6777950"/>
            <a:ext cx="9453261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2" y="9602676"/>
            <a:ext cx="9453261" cy="1744603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6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39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8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3" y="1205593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5597"/>
            <a:ext cx="11955816" cy="25843120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3" y="6336370"/>
            <a:ext cx="7036111" cy="20712346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8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6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0"/>
            <a:ext cx="12832080" cy="18167985"/>
          </a:xfrm>
        </p:spPr>
        <p:txBody>
          <a:bodyPr/>
          <a:lstStyle>
            <a:lvl1pPr marL="0" indent="0">
              <a:buNone/>
              <a:defRPr sz="10400"/>
            </a:lvl1pPr>
            <a:lvl2pPr marL="1476152" indent="0">
              <a:buNone/>
              <a:defRPr sz="9000"/>
            </a:lvl2pPr>
            <a:lvl3pPr marL="2952305" indent="0">
              <a:buNone/>
              <a:defRPr sz="7800"/>
            </a:lvl3pPr>
            <a:lvl4pPr marL="4428457" indent="0">
              <a:buNone/>
              <a:defRPr sz="6500"/>
            </a:lvl4pPr>
            <a:lvl5pPr marL="5904610" indent="0">
              <a:buNone/>
              <a:defRPr sz="6500"/>
            </a:lvl5pPr>
            <a:lvl6pPr marL="7380762" indent="0">
              <a:buNone/>
              <a:defRPr sz="6500"/>
            </a:lvl6pPr>
            <a:lvl7pPr marL="8856915" indent="0">
              <a:buNone/>
              <a:defRPr sz="6500"/>
            </a:lvl7pPr>
            <a:lvl8pPr marL="10333067" indent="0">
              <a:buNone/>
              <a:defRPr sz="6500"/>
            </a:lvl8pPr>
            <a:lvl9pPr marL="11809220" indent="0">
              <a:buNone/>
              <a:defRPr sz="6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92"/>
            <a:ext cx="12832080" cy="3553689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6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2"/>
            <a:ext cx="19248120" cy="19983383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3" cy="1612127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7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3" cy="1612127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4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4" indent="-1107114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48" indent="-922595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8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39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4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29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5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1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6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8387" y="612280"/>
            <a:ext cx="1989211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8165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6331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495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2661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40826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8992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7157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5323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The font sizes below should be used as a guideline for an 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A1 </a:t>
            </a: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poster.</a:t>
            </a:r>
            <a:b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All posters are unique – you may need to use font sizes outside these guidelines.</a:t>
            </a:r>
          </a:p>
          <a:p>
            <a:pPr>
              <a:lnSpc>
                <a:spcPct val="200000"/>
              </a:lnSpc>
            </a:pPr>
            <a:r>
              <a:rPr lang="en-US" sz="6000" dirty="0" smtClean="0"/>
              <a:t>Title Text: 60-72pt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Headings </a:t>
            </a:r>
            <a:r>
              <a:rPr lang="en-US" sz="3600" dirty="0" smtClean="0"/>
              <a:t>Text: 36-48pt</a:t>
            </a:r>
            <a:endParaRPr lang="en-AU" sz="3600" dirty="0"/>
          </a:p>
          <a:p>
            <a:pPr lvl="0">
              <a:lnSpc>
                <a:spcPct val="20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Body Text: 18-24pt</a:t>
            </a:r>
          </a:p>
        </p:txBody>
      </p:sp>
    </p:spTree>
    <p:extLst>
      <p:ext uri="{BB962C8B-B14F-4D97-AF65-F5344CB8AC3E}">
        <p14:creationId xmlns:p14="http://schemas.microsoft.com/office/powerpoint/2010/main" val="758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Faculty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James Hardy</cp:lastModifiedBy>
  <cp:revision>5</cp:revision>
  <dcterms:created xsi:type="dcterms:W3CDTF">2016-04-19T23:51:46Z</dcterms:created>
  <dcterms:modified xsi:type="dcterms:W3CDTF">2016-05-20T01:34:39Z</dcterms:modified>
</cp:coreProperties>
</file>