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6858000" cy="9144000"/>
  <p:defaultTextStyle>
    <a:defPPr>
      <a:defRPr lang="en-US"/>
    </a:defPPr>
    <a:lvl1pPr marL="0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65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1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495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61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26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8992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57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23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134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906" y="114"/>
      </p:cViewPr>
      <p:guideLst>
        <p:guide orient="horz" pos="9537"/>
        <p:guide pos="13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640" y="9406426"/>
            <a:ext cx="36387247" cy="64905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1279" y="17158652"/>
            <a:ext cx="29965968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22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9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77135" y="1619141"/>
            <a:ext cx="7223942" cy="34443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5325" y="1619141"/>
            <a:ext cx="20958343" cy="34443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207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59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581" y="19457689"/>
            <a:ext cx="36387247" cy="6013939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581" y="12833951"/>
            <a:ext cx="36387247" cy="6623742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6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26449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5266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4082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899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1715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70532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263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5326" y="9420442"/>
            <a:ext cx="14091140" cy="26642174"/>
          </a:xfrm>
        </p:spPr>
        <p:txBody>
          <a:bodyPr/>
          <a:lstStyle>
            <a:lvl1pPr>
              <a:defRPr sz="12700"/>
            </a:lvl1pPr>
            <a:lvl2pPr>
              <a:defRPr sz="110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9943" y="9420442"/>
            <a:ext cx="14091140" cy="26642174"/>
          </a:xfrm>
        </p:spPr>
        <p:txBody>
          <a:bodyPr/>
          <a:lstStyle>
            <a:lvl1pPr>
              <a:defRPr sz="12700"/>
            </a:lvl1pPr>
            <a:lvl2pPr>
              <a:defRPr sz="110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449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27" y="1212606"/>
            <a:ext cx="38527673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33" y="6777951"/>
            <a:ext cx="18914531" cy="2824726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65" indent="0">
              <a:buNone/>
              <a:defRPr sz="9200" b="1"/>
            </a:lvl2pPr>
            <a:lvl3pPr marL="4176331" indent="0">
              <a:buNone/>
              <a:defRPr sz="8200" b="1"/>
            </a:lvl3pPr>
            <a:lvl4pPr marL="6264495" indent="0">
              <a:buNone/>
              <a:defRPr sz="7200" b="1"/>
            </a:lvl4pPr>
            <a:lvl5pPr marL="8352661" indent="0">
              <a:buNone/>
              <a:defRPr sz="7200" b="1"/>
            </a:lvl5pPr>
            <a:lvl6pPr marL="10440826" indent="0">
              <a:buNone/>
              <a:defRPr sz="7200" b="1"/>
            </a:lvl6pPr>
            <a:lvl7pPr marL="12528992" indent="0">
              <a:buNone/>
              <a:defRPr sz="7200" b="1"/>
            </a:lvl7pPr>
            <a:lvl8pPr marL="14617157" indent="0">
              <a:buNone/>
              <a:defRPr sz="7200" b="1"/>
            </a:lvl8pPr>
            <a:lvl9pPr marL="16705323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433" y="9602678"/>
            <a:ext cx="18914531" cy="17446034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6147" y="6777951"/>
            <a:ext cx="18921959" cy="2824726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65" indent="0">
              <a:buNone/>
              <a:defRPr sz="9200" b="1"/>
            </a:lvl2pPr>
            <a:lvl3pPr marL="4176331" indent="0">
              <a:buNone/>
              <a:defRPr sz="8200" b="1"/>
            </a:lvl3pPr>
            <a:lvl4pPr marL="6264495" indent="0">
              <a:buNone/>
              <a:defRPr sz="7200" b="1"/>
            </a:lvl4pPr>
            <a:lvl5pPr marL="8352661" indent="0">
              <a:buNone/>
              <a:defRPr sz="7200" b="1"/>
            </a:lvl5pPr>
            <a:lvl6pPr marL="10440826" indent="0">
              <a:buNone/>
              <a:defRPr sz="7200" b="1"/>
            </a:lvl6pPr>
            <a:lvl7pPr marL="12528992" indent="0">
              <a:buNone/>
              <a:defRPr sz="7200" b="1"/>
            </a:lvl7pPr>
            <a:lvl8pPr marL="14617157" indent="0">
              <a:buNone/>
              <a:defRPr sz="7200" b="1"/>
            </a:lvl8pPr>
            <a:lvl9pPr marL="16705323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6147" y="9602678"/>
            <a:ext cx="18921959" cy="17446034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62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539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83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35" y="1205593"/>
            <a:ext cx="14083712" cy="513077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6947" y="1205599"/>
            <a:ext cx="23931156" cy="25843119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10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435" y="6336370"/>
            <a:ext cx="14083712" cy="20712346"/>
          </a:xfrm>
        </p:spPr>
        <p:txBody>
          <a:bodyPr/>
          <a:lstStyle>
            <a:lvl1pPr marL="0" indent="0">
              <a:buNone/>
              <a:defRPr sz="6500"/>
            </a:lvl1pPr>
            <a:lvl2pPr marL="2088165" indent="0">
              <a:buNone/>
              <a:defRPr sz="5500"/>
            </a:lvl2pPr>
            <a:lvl3pPr marL="4176331" indent="0">
              <a:buNone/>
              <a:defRPr sz="4500"/>
            </a:lvl3pPr>
            <a:lvl4pPr marL="6264495" indent="0">
              <a:buNone/>
              <a:defRPr sz="4200"/>
            </a:lvl4pPr>
            <a:lvl5pPr marL="8352661" indent="0">
              <a:buNone/>
              <a:defRPr sz="4200"/>
            </a:lvl5pPr>
            <a:lvl6pPr marL="10440826" indent="0">
              <a:buNone/>
              <a:defRPr sz="4200"/>
            </a:lvl6pPr>
            <a:lvl7pPr marL="12528992" indent="0">
              <a:buNone/>
              <a:defRPr sz="4200"/>
            </a:lvl7pPr>
            <a:lvl8pPr marL="14617157" indent="0">
              <a:buNone/>
              <a:defRPr sz="4200"/>
            </a:lvl8pPr>
            <a:lvl9pPr marL="16705323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82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770" y="21195987"/>
            <a:ext cx="25685115" cy="2502306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90770" y="2705570"/>
            <a:ext cx="25685115" cy="18167985"/>
          </a:xfrm>
        </p:spPr>
        <p:txBody>
          <a:bodyPr/>
          <a:lstStyle>
            <a:lvl1pPr marL="0" indent="0">
              <a:buNone/>
              <a:defRPr sz="14700"/>
            </a:lvl1pPr>
            <a:lvl2pPr marL="2088165" indent="0">
              <a:buNone/>
              <a:defRPr sz="12700"/>
            </a:lvl2pPr>
            <a:lvl3pPr marL="4176331" indent="0">
              <a:buNone/>
              <a:defRPr sz="11000"/>
            </a:lvl3pPr>
            <a:lvl4pPr marL="6264495" indent="0">
              <a:buNone/>
              <a:defRPr sz="9200"/>
            </a:lvl4pPr>
            <a:lvl5pPr marL="8352661" indent="0">
              <a:buNone/>
              <a:defRPr sz="9200"/>
            </a:lvl5pPr>
            <a:lvl6pPr marL="10440826" indent="0">
              <a:buNone/>
              <a:defRPr sz="9200"/>
            </a:lvl6pPr>
            <a:lvl7pPr marL="12528992" indent="0">
              <a:buNone/>
              <a:defRPr sz="9200"/>
            </a:lvl7pPr>
            <a:lvl8pPr marL="14617157" indent="0">
              <a:buNone/>
              <a:defRPr sz="9200"/>
            </a:lvl8pPr>
            <a:lvl9pPr marL="16705323" indent="0">
              <a:buNone/>
              <a:defRPr sz="92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0770" y="23698293"/>
            <a:ext cx="25685115" cy="3553689"/>
          </a:xfrm>
        </p:spPr>
        <p:txBody>
          <a:bodyPr/>
          <a:lstStyle>
            <a:lvl1pPr marL="0" indent="0">
              <a:buNone/>
              <a:defRPr sz="6500"/>
            </a:lvl1pPr>
            <a:lvl2pPr marL="2088165" indent="0">
              <a:buNone/>
              <a:defRPr sz="5500"/>
            </a:lvl2pPr>
            <a:lvl3pPr marL="4176331" indent="0">
              <a:buNone/>
              <a:defRPr sz="4500"/>
            </a:lvl3pPr>
            <a:lvl4pPr marL="6264495" indent="0">
              <a:buNone/>
              <a:defRPr sz="4200"/>
            </a:lvl4pPr>
            <a:lvl5pPr marL="8352661" indent="0">
              <a:buNone/>
              <a:defRPr sz="4200"/>
            </a:lvl5pPr>
            <a:lvl6pPr marL="10440826" indent="0">
              <a:buNone/>
              <a:defRPr sz="4200"/>
            </a:lvl6pPr>
            <a:lvl7pPr marL="12528992" indent="0">
              <a:buNone/>
              <a:defRPr sz="4200"/>
            </a:lvl7pPr>
            <a:lvl8pPr marL="14617157" indent="0">
              <a:buNone/>
              <a:defRPr sz="4200"/>
            </a:lvl8pPr>
            <a:lvl9pPr marL="16705323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66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0427" y="1212606"/>
            <a:ext cx="38527673" cy="5046663"/>
          </a:xfrm>
          <a:prstGeom prst="rect">
            <a:avLst/>
          </a:prstGeom>
        </p:spPr>
        <p:txBody>
          <a:bodyPr vert="horz" lIns="417632" tIns="208816" rIns="417632" bIns="2088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27" y="7065334"/>
            <a:ext cx="38527673" cy="19983383"/>
          </a:xfrm>
          <a:prstGeom prst="rect">
            <a:avLst/>
          </a:prstGeom>
        </p:spPr>
        <p:txBody>
          <a:bodyPr vert="horz" lIns="417632" tIns="208816" rIns="417632" bIns="2088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0427" y="28065055"/>
            <a:ext cx="9988655" cy="1612127"/>
          </a:xfrm>
          <a:prstGeom prst="rect">
            <a:avLst/>
          </a:prstGeom>
        </p:spPr>
        <p:txBody>
          <a:bodyPr vert="horz" lIns="417632" tIns="208816" rIns="417632" bIns="20881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26248" y="28065055"/>
            <a:ext cx="13556033" cy="1612127"/>
          </a:xfrm>
          <a:prstGeom prst="rect">
            <a:avLst/>
          </a:prstGeom>
        </p:spPr>
        <p:txBody>
          <a:bodyPr vert="horz" lIns="417632" tIns="208816" rIns="417632" bIns="20881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679445" y="28065055"/>
            <a:ext cx="9988655" cy="1612127"/>
          </a:xfrm>
          <a:prstGeom prst="rect">
            <a:avLst/>
          </a:prstGeom>
        </p:spPr>
        <p:txBody>
          <a:bodyPr vert="horz" lIns="417632" tIns="208816" rIns="417632" bIns="20881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4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331" rtl="0" eaLnBrk="1" latinLnBrk="0" hangingPunct="1">
        <a:spcBef>
          <a:spcPct val="0"/>
        </a:spcBef>
        <a:buNone/>
        <a:defRPr sz="2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3" indent="-1566123" algn="l" defTabSz="4176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69" indent="-1305103" algn="l" defTabSz="41763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13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79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44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10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074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40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05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65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1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495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61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26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992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57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23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942" y="738387"/>
            <a:ext cx="2109834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font sizes below should be used as a guideline for an A0 poster.</a:t>
            </a:r>
            <a:br>
              <a:rPr lang="en-US" sz="4800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All posters are unique – you may need to use font sizes outside these guidelines.</a:t>
            </a:r>
          </a:p>
          <a:p>
            <a:endParaRPr lang="en-US" sz="6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US" sz="9000" dirty="0" smtClean="0"/>
              <a:t>Title Text: </a:t>
            </a:r>
            <a:r>
              <a:rPr lang="en-US" sz="9000" dirty="0" smtClean="0"/>
              <a:t>88-100pt</a:t>
            </a:r>
            <a:endParaRPr lang="en-US" sz="9000" dirty="0" smtClean="0"/>
          </a:p>
          <a:p>
            <a:pPr>
              <a:lnSpc>
                <a:spcPct val="200000"/>
              </a:lnSpc>
            </a:pPr>
            <a:r>
              <a:rPr lang="en-US" sz="5000" dirty="0"/>
              <a:t>Headings </a:t>
            </a:r>
            <a:r>
              <a:rPr lang="en-US" sz="5000" dirty="0" smtClean="0"/>
              <a:t>Text: </a:t>
            </a:r>
            <a:r>
              <a:rPr lang="en-US" sz="5000" dirty="0" smtClean="0"/>
              <a:t>48</a:t>
            </a:r>
            <a:r>
              <a:rPr lang="en-US" sz="5000" dirty="0" smtClean="0"/>
              <a:t>-60pt</a:t>
            </a:r>
            <a:endParaRPr lang="en-AU" sz="5000" dirty="0"/>
          </a:p>
          <a:p>
            <a:pPr lvl="0">
              <a:lnSpc>
                <a:spcPct val="200000"/>
              </a:lnSpc>
            </a:pPr>
            <a:r>
              <a:rPr lang="en-US" sz="3600" dirty="0" smtClean="0">
                <a:solidFill>
                  <a:prstClr val="black"/>
                </a:solidFill>
              </a:rPr>
              <a:t>Body Text: 24-36pt</a:t>
            </a:r>
          </a:p>
        </p:txBody>
      </p:sp>
    </p:spTree>
    <p:extLst>
      <p:ext uri="{BB962C8B-B14F-4D97-AF65-F5344CB8AC3E}">
        <p14:creationId xmlns:p14="http://schemas.microsoft.com/office/powerpoint/2010/main" val="758540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Faculty of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James Hardy</cp:lastModifiedBy>
  <cp:revision>9</cp:revision>
  <dcterms:created xsi:type="dcterms:W3CDTF">2016-04-19T23:51:46Z</dcterms:created>
  <dcterms:modified xsi:type="dcterms:W3CDTF">2016-05-20T01:33:37Z</dcterms:modified>
</cp:coreProperties>
</file>