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2808525" cy="30279975"/>
  <p:notesSz cx="6858000" cy="9144000"/>
  <p:defaultTextStyle>
    <a:defPPr>
      <a:defRPr lang="en-US"/>
    </a:defPPr>
    <a:lvl1pPr marL="0" algn="l" defTabSz="41763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8165" algn="l" defTabSz="41763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6331" algn="l" defTabSz="41763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4495" algn="l" defTabSz="41763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2661" algn="l" defTabSz="41763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40826" algn="l" defTabSz="41763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8992" algn="l" defTabSz="41763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7157" algn="l" defTabSz="41763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5323" algn="l" defTabSz="41763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7">
          <p15:clr>
            <a:srgbClr val="A4A3A4"/>
          </p15:clr>
        </p15:guide>
        <p15:guide id="2" pos="1348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0" d="100"/>
          <a:sy n="20" d="100"/>
        </p:scale>
        <p:origin x="906" y="114"/>
      </p:cViewPr>
      <p:guideLst>
        <p:guide orient="horz" pos="9537"/>
        <p:guide pos="1348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10640" y="9406426"/>
            <a:ext cx="36387247" cy="64905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1279" y="17158652"/>
            <a:ext cx="29965968" cy="77382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08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8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DF50-09E0-4351-B6DC-7DC9603BE403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6D9F-6062-4093-A036-0060A75B27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45220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DF50-09E0-4351-B6DC-7DC9603BE403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6D9F-6062-4093-A036-0060A75B27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539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277135" y="1619141"/>
            <a:ext cx="7223942" cy="3444347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5325" y="1619141"/>
            <a:ext cx="20958343" cy="3444347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DF50-09E0-4351-B6DC-7DC9603BE403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6D9F-6062-4093-A036-0060A75B27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82074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DF50-09E0-4351-B6DC-7DC9603BE403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6D9F-6062-4093-A036-0060A75B27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92595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1581" y="19457689"/>
            <a:ext cx="36387247" cy="6013939"/>
          </a:xfrm>
        </p:spPr>
        <p:txBody>
          <a:bodyPr anchor="t"/>
          <a:lstStyle>
            <a:lvl1pPr algn="l">
              <a:defRPr sz="182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81581" y="12833951"/>
            <a:ext cx="36387247" cy="6623742"/>
          </a:xfrm>
        </p:spPr>
        <p:txBody>
          <a:bodyPr anchor="b"/>
          <a:lstStyle>
            <a:lvl1pPr marL="0" indent="0">
              <a:buNone/>
              <a:defRPr sz="9200">
                <a:solidFill>
                  <a:schemeClr val="tx1">
                    <a:tint val="75000"/>
                  </a:schemeClr>
                </a:solidFill>
              </a:defRPr>
            </a:lvl1pPr>
            <a:lvl2pPr marL="208816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331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3pPr>
            <a:lvl4pPr marL="6264495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4pPr>
            <a:lvl5pPr marL="8352661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5pPr>
            <a:lvl6pPr marL="10440826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6pPr>
            <a:lvl7pPr marL="12528992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7pPr>
            <a:lvl8pPr marL="14617157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8pPr>
            <a:lvl9pPr marL="16705323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DF50-09E0-4351-B6DC-7DC9603BE403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6D9F-6062-4093-A036-0060A75B27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52636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5326" y="9420442"/>
            <a:ext cx="14091140" cy="26642174"/>
          </a:xfrm>
        </p:spPr>
        <p:txBody>
          <a:bodyPr/>
          <a:lstStyle>
            <a:lvl1pPr>
              <a:defRPr sz="12700"/>
            </a:lvl1pPr>
            <a:lvl2pPr>
              <a:defRPr sz="11000"/>
            </a:lvl2pPr>
            <a:lvl3pPr>
              <a:defRPr sz="9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9943" y="9420442"/>
            <a:ext cx="14091140" cy="26642174"/>
          </a:xfrm>
        </p:spPr>
        <p:txBody>
          <a:bodyPr/>
          <a:lstStyle>
            <a:lvl1pPr>
              <a:defRPr sz="12700"/>
            </a:lvl1pPr>
            <a:lvl2pPr>
              <a:defRPr sz="11000"/>
            </a:lvl2pPr>
            <a:lvl3pPr>
              <a:defRPr sz="9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DF50-09E0-4351-B6DC-7DC9603BE403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6D9F-6062-4093-A036-0060A75B27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34499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0427" y="1212606"/>
            <a:ext cx="38527673" cy="504666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0433" y="6777951"/>
            <a:ext cx="18914531" cy="2824726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165" indent="0">
              <a:buNone/>
              <a:defRPr sz="9200" b="1"/>
            </a:lvl2pPr>
            <a:lvl3pPr marL="4176331" indent="0">
              <a:buNone/>
              <a:defRPr sz="8200" b="1"/>
            </a:lvl3pPr>
            <a:lvl4pPr marL="6264495" indent="0">
              <a:buNone/>
              <a:defRPr sz="7200" b="1"/>
            </a:lvl4pPr>
            <a:lvl5pPr marL="8352661" indent="0">
              <a:buNone/>
              <a:defRPr sz="7200" b="1"/>
            </a:lvl5pPr>
            <a:lvl6pPr marL="10440826" indent="0">
              <a:buNone/>
              <a:defRPr sz="7200" b="1"/>
            </a:lvl6pPr>
            <a:lvl7pPr marL="12528992" indent="0">
              <a:buNone/>
              <a:defRPr sz="7200" b="1"/>
            </a:lvl7pPr>
            <a:lvl8pPr marL="14617157" indent="0">
              <a:buNone/>
              <a:defRPr sz="7200" b="1"/>
            </a:lvl8pPr>
            <a:lvl9pPr marL="16705323" indent="0">
              <a:buNone/>
              <a:defRPr sz="7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40433" y="9602678"/>
            <a:ext cx="18914531" cy="17446034"/>
          </a:xfrm>
        </p:spPr>
        <p:txBody>
          <a:bodyPr/>
          <a:lstStyle>
            <a:lvl1pPr>
              <a:defRPr sz="11000"/>
            </a:lvl1pPr>
            <a:lvl2pPr>
              <a:defRPr sz="9200"/>
            </a:lvl2pPr>
            <a:lvl3pPr>
              <a:defRPr sz="82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746147" y="6777951"/>
            <a:ext cx="18921959" cy="2824726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165" indent="0">
              <a:buNone/>
              <a:defRPr sz="9200" b="1"/>
            </a:lvl2pPr>
            <a:lvl3pPr marL="4176331" indent="0">
              <a:buNone/>
              <a:defRPr sz="8200" b="1"/>
            </a:lvl3pPr>
            <a:lvl4pPr marL="6264495" indent="0">
              <a:buNone/>
              <a:defRPr sz="7200" b="1"/>
            </a:lvl4pPr>
            <a:lvl5pPr marL="8352661" indent="0">
              <a:buNone/>
              <a:defRPr sz="7200" b="1"/>
            </a:lvl5pPr>
            <a:lvl6pPr marL="10440826" indent="0">
              <a:buNone/>
              <a:defRPr sz="7200" b="1"/>
            </a:lvl6pPr>
            <a:lvl7pPr marL="12528992" indent="0">
              <a:buNone/>
              <a:defRPr sz="7200" b="1"/>
            </a:lvl7pPr>
            <a:lvl8pPr marL="14617157" indent="0">
              <a:buNone/>
              <a:defRPr sz="7200" b="1"/>
            </a:lvl8pPr>
            <a:lvl9pPr marL="16705323" indent="0">
              <a:buNone/>
              <a:defRPr sz="7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746147" y="9602678"/>
            <a:ext cx="18921959" cy="17446034"/>
          </a:xfrm>
        </p:spPr>
        <p:txBody>
          <a:bodyPr/>
          <a:lstStyle>
            <a:lvl1pPr>
              <a:defRPr sz="11000"/>
            </a:lvl1pPr>
            <a:lvl2pPr>
              <a:defRPr sz="9200"/>
            </a:lvl2pPr>
            <a:lvl3pPr>
              <a:defRPr sz="82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DF50-09E0-4351-B6DC-7DC9603BE403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6D9F-6062-4093-A036-0060A75B27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2627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DF50-09E0-4351-B6DC-7DC9603BE403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6D9F-6062-4093-A036-0060A75B27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85399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DF50-09E0-4351-B6DC-7DC9603BE403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6D9F-6062-4093-A036-0060A75B27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1835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0435" y="1205593"/>
            <a:ext cx="14083712" cy="5130774"/>
          </a:xfrm>
        </p:spPr>
        <p:txBody>
          <a:bodyPr anchor="b"/>
          <a:lstStyle>
            <a:lvl1pPr algn="l">
              <a:defRPr sz="92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36947" y="1205599"/>
            <a:ext cx="23931156" cy="25843119"/>
          </a:xfrm>
        </p:spPr>
        <p:txBody>
          <a:bodyPr/>
          <a:lstStyle>
            <a:lvl1pPr>
              <a:defRPr sz="14700"/>
            </a:lvl1pPr>
            <a:lvl2pPr>
              <a:defRPr sz="12700"/>
            </a:lvl2pPr>
            <a:lvl3pPr>
              <a:defRPr sz="11000"/>
            </a:lvl3pPr>
            <a:lvl4pPr>
              <a:defRPr sz="9200"/>
            </a:lvl4pPr>
            <a:lvl5pPr>
              <a:defRPr sz="9200"/>
            </a:lvl5pPr>
            <a:lvl6pPr>
              <a:defRPr sz="9200"/>
            </a:lvl6pPr>
            <a:lvl7pPr>
              <a:defRPr sz="9200"/>
            </a:lvl7pPr>
            <a:lvl8pPr>
              <a:defRPr sz="9200"/>
            </a:lvl8pPr>
            <a:lvl9pPr>
              <a:defRPr sz="9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40435" y="6336370"/>
            <a:ext cx="14083712" cy="20712346"/>
          </a:xfrm>
        </p:spPr>
        <p:txBody>
          <a:bodyPr/>
          <a:lstStyle>
            <a:lvl1pPr marL="0" indent="0">
              <a:buNone/>
              <a:defRPr sz="6500"/>
            </a:lvl1pPr>
            <a:lvl2pPr marL="2088165" indent="0">
              <a:buNone/>
              <a:defRPr sz="5500"/>
            </a:lvl2pPr>
            <a:lvl3pPr marL="4176331" indent="0">
              <a:buNone/>
              <a:defRPr sz="4500"/>
            </a:lvl3pPr>
            <a:lvl4pPr marL="6264495" indent="0">
              <a:buNone/>
              <a:defRPr sz="4200"/>
            </a:lvl4pPr>
            <a:lvl5pPr marL="8352661" indent="0">
              <a:buNone/>
              <a:defRPr sz="4200"/>
            </a:lvl5pPr>
            <a:lvl6pPr marL="10440826" indent="0">
              <a:buNone/>
              <a:defRPr sz="4200"/>
            </a:lvl6pPr>
            <a:lvl7pPr marL="12528992" indent="0">
              <a:buNone/>
              <a:defRPr sz="4200"/>
            </a:lvl7pPr>
            <a:lvl8pPr marL="14617157" indent="0">
              <a:buNone/>
              <a:defRPr sz="4200"/>
            </a:lvl8pPr>
            <a:lvl9pPr marL="16705323" indent="0">
              <a:buNone/>
              <a:defRPr sz="4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DF50-09E0-4351-B6DC-7DC9603BE403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6D9F-6062-4093-A036-0060A75B27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45820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770" y="21195987"/>
            <a:ext cx="25685115" cy="2502306"/>
          </a:xfrm>
        </p:spPr>
        <p:txBody>
          <a:bodyPr anchor="b"/>
          <a:lstStyle>
            <a:lvl1pPr algn="l">
              <a:defRPr sz="92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90770" y="2705570"/>
            <a:ext cx="25685115" cy="18167985"/>
          </a:xfrm>
        </p:spPr>
        <p:txBody>
          <a:bodyPr/>
          <a:lstStyle>
            <a:lvl1pPr marL="0" indent="0">
              <a:buNone/>
              <a:defRPr sz="14700"/>
            </a:lvl1pPr>
            <a:lvl2pPr marL="2088165" indent="0">
              <a:buNone/>
              <a:defRPr sz="12700"/>
            </a:lvl2pPr>
            <a:lvl3pPr marL="4176331" indent="0">
              <a:buNone/>
              <a:defRPr sz="11000"/>
            </a:lvl3pPr>
            <a:lvl4pPr marL="6264495" indent="0">
              <a:buNone/>
              <a:defRPr sz="9200"/>
            </a:lvl4pPr>
            <a:lvl5pPr marL="8352661" indent="0">
              <a:buNone/>
              <a:defRPr sz="9200"/>
            </a:lvl5pPr>
            <a:lvl6pPr marL="10440826" indent="0">
              <a:buNone/>
              <a:defRPr sz="9200"/>
            </a:lvl6pPr>
            <a:lvl7pPr marL="12528992" indent="0">
              <a:buNone/>
              <a:defRPr sz="9200"/>
            </a:lvl7pPr>
            <a:lvl8pPr marL="14617157" indent="0">
              <a:buNone/>
              <a:defRPr sz="9200"/>
            </a:lvl8pPr>
            <a:lvl9pPr marL="16705323" indent="0">
              <a:buNone/>
              <a:defRPr sz="92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0770" y="23698293"/>
            <a:ext cx="25685115" cy="3553689"/>
          </a:xfrm>
        </p:spPr>
        <p:txBody>
          <a:bodyPr/>
          <a:lstStyle>
            <a:lvl1pPr marL="0" indent="0">
              <a:buNone/>
              <a:defRPr sz="6500"/>
            </a:lvl1pPr>
            <a:lvl2pPr marL="2088165" indent="0">
              <a:buNone/>
              <a:defRPr sz="5500"/>
            </a:lvl2pPr>
            <a:lvl3pPr marL="4176331" indent="0">
              <a:buNone/>
              <a:defRPr sz="4500"/>
            </a:lvl3pPr>
            <a:lvl4pPr marL="6264495" indent="0">
              <a:buNone/>
              <a:defRPr sz="4200"/>
            </a:lvl4pPr>
            <a:lvl5pPr marL="8352661" indent="0">
              <a:buNone/>
              <a:defRPr sz="4200"/>
            </a:lvl5pPr>
            <a:lvl6pPr marL="10440826" indent="0">
              <a:buNone/>
              <a:defRPr sz="4200"/>
            </a:lvl6pPr>
            <a:lvl7pPr marL="12528992" indent="0">
              <a:buNone/>
              <a:defRPr sz="4200"/>
            </a:lvl7pPr>
            <a:lvl8pPr marL="14617157" indent="0">
              <a:buNone/>
              <a:defRPr sz="4200"/>
            </a:lvl8pPr>
            <a:lvl9pPr marL="16705323" indent="0">
              <a:buNone/>
              <a:defRPr sz="4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DF50-09E0-4351-B6DC-7DC9603BE403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6D9F-6062-4093-A036-0060A75B27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52664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40427" y="1212606"/>
            <a:ext cx="38527673" cy="5046663"/>
          </a:xfrm>
          <a:prstGeom prst="rect">
            <a:avLst/>
          </a:prstGeom>
        </p:spPr>
        <p:txBody>
          <a:bodyPr vert="horz" lIns="417632" tIns="208816" rIns="417632" bIns="20881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0427" y="7065334"/>
            <a:ext cx="38527673" cy="19983383"/>
          </a:xfrm>
          <a:prstGeom prst="rect">
            <a:avLst/>
          </a:prstGeom>
        </p:spPr>
        <p:txBody>
          <a:bodyPr vert="horz" lIns="417632" tIns="208816" rIns="417632" bIns="20881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40427" y="28065055"/>
            <a:ext cx="9988655" cy="1612127"/>
          </a:xfrm>
          <a:prstGeom prst="rect">
            <a:avLst/>
          </a:prstGeom>
        </p:spPr>
        <p:txBody>
          <a:bodyPr vert="horz" lIns="417632" tIns="208816" rIns="417632" bIns="208816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9DF50-09E0-4351-B6DC-7DC9603BE403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626248" y="28065055"/>
            <a:ext cx="13556033" cy="1612127"/>
          </a:xfrm>
          <a:prstGeom prst="rect">
            <a:avLst/>
          </a:prstGeom>
        </p:spPr>
        <p:txBody>
          <a:bodyPr vert="horz" lIns="417632" tIns="208816" rIns="417632" bIns="208816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679445" y="28065055"/>
            <a:ext cx="9988655" cy="1612127"/>
          </a:xfrm>
          <a:prstGeom prst="rect">
            <a:avLst/>
          </a:prstGeom>
        </p:spPr>
        <p:txBody>
          <a:bodyPr vert="horz" lIns="417632" tIns="208816" rIns="417632" bIns="208816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46D9F-6062-4093-A036-0060A75B27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33472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6331" rtl="0" eaLnBrk="1" latinLnBrk="0" hangingPunct="1">
        <a:spcBef>
          <a:spcPct val="0"/>
        </a:spcBef>
        <a:buNone/>
        <a:defRPr sz="20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23" indent="-1566123" algn="l" defTabSz="4176331" rtl="0" eaLnBrk="1" latinLnBrk="0" hangingPunct="1">
        <a:spcBef>
          <a:spcPct val="20000"/>
        </a:spcBef>
        <a:buFont typeface="Arial" panose="020B0604020202020204" pitchFamily="34" charset="0"/>
        <a:buChar char="•"/>
        <a:defRPr sz="147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269" indent="-1305103" algn="l" defTabSz="4176331" rtl="0" eaLnBrk="1" latinLnBrk="0" hangingPunct="1">
        <a:spcBef>
          <a:spcPct val="20000"/>
        </a:spcBef>
        <a:buFont typeface="Arial" panose="020B0604020202020204" pitchFamily="34" charset="0"/>
        <a:buChar char="–"/>
        <a:defRPr sz="127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413" indent="-1044082" algn="l" defTabSz="4176331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579" indent="-1044082" algn="l" defTabSz="4176331" rtl="0" eaLnBrk="1" latinLnBrk="0" hangingPunct="1">
        <a:spcBef>
          <a:spcPct val="20000"/>
        </a:spcBef>
        <a:buFont typeface="Arial" panose="020B0604020202020204" pitchFamily="34" charset="0"/>
        <a:buChar char="–"/>
        <a:defRPr sz="92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744" indent="-1044082" algn="l" defTabSz="4176331" rtl="0" eaLnBrk="1" latinLnBrk="0" hangingPunct="1">
        <a:spcBef>
          <a:spcPct val="20000"/>
        </a:spcBef>
        <a:buFont typeface="Arial" panose="020B0604020202020204" pitchFamily="34" charset="0"/>
        <a:buChar char="»"/>
        <a:defRPr sz="92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4910" indent="-1044082" algn="l" defTabSz="4176331" rtl="0" eaLnBrk="1" latinLnBrk="0" hangingPunct="1">
        <a:spcBef>
          <a:spcPct val="20000"/>
        </a:spcBef>
        <a:buFont typeface="Arial" panose="020B0604020202020204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074" indent="-1044082" algn="l" defTabSz="4176331" rtl="0" eaLnBrk="1" latinLnBrk="0" hangingPunct="1">
        <a:spcBef>
          <a:spcPct val="20000"/>
        </a:spcBef>
        <a:buFont typeface="Arial" panose="020B0604020202020204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240" indent="-1044082" algn="l" defTabSz="4176331" rtl="0" eaLnBrk="1" latinLnBrk="0" hangingPunct="1">
        <a:spcBef>
          <a:spcPct val="20000"/>
        </a:spcBef>
        <a:buFont typeface="Arial" panose="020B0604020202020204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405" indent="-1044082" algn="l" defTabSz="4176331" rtl="0" eaLnBrk="1" latinLnBrk="0" hangingPunct="1">
        <a:spcBef>
          <a:spcPct val="20000"/>
        </a:spcBef>
        <a:buFont typeface="Arial" panose="020B0604020202020204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63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165" algn="l" defTabSz="41763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331" algn="l" defTabSz="41763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495" algn="l" defTabSz="41763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661" algn="l" defTabSz="41763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0826" algn="l" defTabSz="41763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8992" algn="l" defTabSz="41763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157" algn="l" defTabSz="41763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323" algn="l" defTabSz="41763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1942" y="738387"/>
            <a:ext cx="21098344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The font sizes below should be used as a guideline for an A0 poster.</a:t>
            </a:r>
            <a:br>
              <a:rPr lang="en-US" sz="4800" dirty="0" smtClean="0">
                <a:solidFill>
                  <a:srgbClr val="FF0000"/>
                </a:solidFill>
                <a:latin typeface="Calibri" panose="020F0502020204030204" pitchFamily="34" charset="0"/>
              </a:rPr>
            </a:br>
            <a:r>
              <a:rPr lang="en-US" sz="48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All posters are unique – you may need to use font sizes outside these guidelines.</a:t>
            </a:r>
          </a:p>
          <a:p>
            <a:endParaRPr lang="en-US" sz="60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r>
              <a:rPr lang="en-US" sz="9000" dirty="0" smtClean="0"/>
              <a:t>Title Text: </a:t>
            </a:r>
            <a:r>
              <a:rPr lang="en-US" sz="9000" dirty="0" smtClean="0"/>
              <a:t>88-100pt</a:t>
            </a:r>
            <a:endParaRPr lang="en-US" sz="9000" dirty="0" smtClean="0"/>
          </a:p>
          <a:p>
            <a:pPr>
              <a:lnSpc>
                <a:spcPct val="200000"/>
              </a:lnSpc>
            </a:pPr>
            <a:r>
              <a:rPr lang="en-US" sz="5000" dirty="0"/>
              <a:t>Headings </a:t>
            </a:r>
            <a:r>
              <a:rPr lang="en-US" sz="5000" dirty="0" smtClean="0"/>
              <a:t>Text: </a:t>
            </a:r>
            <a:r>
              <a:rPr lang="en-US" sz="5000" dirty="0" smtClean="0"/>
              <a:t>48</a:t>
            </a:r>
            <a:r>
              <a:rPr lang="en-US" sz="5000" dirty="0" smtClean="0"/>
              <a:t>-60pt</a:t>
            </a:r>
            <a:endParaRPr lang="en-AU" sz="5000" dirty="0"/>
          </a:p>
          <a:p>
            <a:pPr lvl="0">
              <a:lnSpc>
                <a:spcPct val="200000"/>
              </a:lnSpc>
            </a:pPr>
            <a:r>
              <a:rPr lang="en-US" sz="3600" dirty="0" smtClean="0">
                <a:solidFill>
                  <a:prstClr val="black"/>
                </a:solidFill>
              </a:rPr>
              <a:t>Body Text: 24-36pt</a:t>
            </a:r>
          </a:p>
        </p:txBody>
      </p:sp>
    </p:spTree>
    <p:extLst>
      <p:ext uri="{BB962C8B-B14F-4D97-AF65-F5344CB8AC3E}">
        <p14:creationId xmlns:p14="http://schemas.microsoft.com/office/powerpoint/2010/main" val="7585402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15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Faculty of Science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James Hardy</cp:lastModifiedBy>
  <cp:revision>9</cp:revision>
  <dcterms:created xsi:type="dcterms:W3CDTF">2016-04-19T23:51:46Z</dcterms:created>
  <dcterms:modified xsi:type="dcterms:W3CDTF">2016-05-20T01:33:37Z</dcterms:modified>
</cp:coreProperties>
</file>