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58000" cy="9144000"/>
  <p:defaultTextStyle>
    <a:defPPr>
      <a:defRPr lang="en-US"/>
    </a:defPPr>
    <a:lvl1pPr marL="0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65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31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495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661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26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8992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157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323" algn="l" defTabSz="41763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" d="100"/>
          <a:sy n="14" d="100"/>
        </p:scale>
        <p:origin x="2286" y="17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399"/>
            <a:ext cx="25737979" cy="91760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3"/>
            <a:ext cx="21195983" cy="109399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522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39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6" y="2289070"/>
            <a:ext cx="5109748" cy="486946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2" y="2289070"/>
            <a:ext cx="14824573" cy="486946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207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259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1" y="27508444"/>
            <a:ext cx="25737979" cy="8502248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1" y="18144088"/>
            <a:ext cx="25737979" cy="9364361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816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331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26449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5266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4082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899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17157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705323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263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3" y="13318213"/>
            <a:ext cx="9967159" cy="37665560"/>
          </a:xfrm>
        </p:spPr>
        <p:txBody>
          <a:bodyPr/>
          <a:lstStyle>
            <a:lvl1pPr>
              <a:defRPr sz="12700"/>
            </a:lvl1pPr>
            <a:lvl2pPr>
              <a:defRPr sz="110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29" y="13318213"/>
            <a:ext cx="9967159" cy="37665560"/>
          </a:xfrm>
        </p:spPr>
        <p:txBody>
          <a:bodyPr/>
          <a:lstStyle>
            <a:lvl1pPr>
              <a:defRPr sz="12700"/>
            </a:lvl1pPr>
            <a:lvl2pPr>
              <a:defRPr sz="110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449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8"/>
            <a:ext cx="27251978" cy="713475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3" y="9582374"/>
            <a:ext cx="13378913" cy="3993476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65" indent="0">
              <a:buNone/>
              <a:defRPr sz="9200" b="1"/>
            </a:lvl2pPr>
            <a:lvl3pPr marL="4176331" indent="0">
              <a:buNone/>
              <a:defRPr sz="8200" b="1"/>
            </a:lvl3pPr>
            <a:lvl4pPr marL="6264495" indent="0">
              <a:buNone/>
              <a:defRPr sz="7200" b="1"/>
            </a:lvl4pPr>
            <a:lvl5pPr marL="8352661" indent="0">
              <a:buNone/>
              <a:defRPr sz="7200" b="1"/>
            </a:lvl5pPr>
            <a:lvl6pPr marL="10440826" indent="0">
              <a:buNone/>
              <a:defRPr sz="7200" b="1"/>
            </a:lvl6pPr>
            <a:lvl7pPr marL="12528992" indent="0">
              <a:buNone/>
              <a:defRPr sz="7200" b="1"/>
            </a:lvl7pPr>
            <a:lvl8pPr marL="14617157" indent="0">
              <a:buNone/>
              <a:defRPr sz="7200" b="1"/>
            </a:lvl8pPr>
            <a:lvl9pPr marL="16705323" indent="0">
              <a:buNone/>
              <a:defRPr sz="7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3" y="13575851"/>
            <a:ext cx="13378913" cy="24664453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2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4" y="9582374"/>
            <a:ext cx="13384167" cy="3993476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65" indent="0">
              <a:buNone/>
              <a:defRPr sz="9200" b="1"/>
            </a:lvl2pPr>
            <a:lvl3pPr marL="4176331" indent="0">
              <a:buNone/>
              <a:defRPr sz="8200" b="1"/>
            </a:lvl3pPr>
            <a:lvl4pPr marL="6264495" indent="0">
              <a:buNone/>
              <a:defRPr sz="7200" b="1"/>
            </a:lvl4pPr>
            <a:lvl5pPr marL="8352661" indent="0">
              <a:buNone/>
              <a:defRPr sz="7200" b="1"/>
            </a:lvl5pPr>
            <a:lvl6pPr marL="10440826" indent="0">
              <a:buNone/>
              <a:defRPr sz="7200" b="1"/>
            </a:lvl6pPr>
            <a:lvl7pPr marL="12528992" indent="0">
              <a:buNone/>
              <a:defRPr sz="7200" b="1"/>
            </a:lvl7pPr>
            <a:lvl8pPr marL="14617157" indent="0">
              <a:buNone/>
              <a:defRPr sz="7200" b="1"/>
            </a:lvl8pPr>
            <a:lvl9pPr marL="16705323" indent="0">
              <a:buNone/>
              <a:defRPr sz="7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4" y="13575851"/>
            <a:ext cx="13384167" cy="24664453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2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262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539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183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4" y="1704416"/>
            <a:ext cx="9961905" cy="725366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31" y="1704421"/>
            <a:ext cx="16927348" cy="36535890"/>
          </a:xfrm>
        </p:spPr>
        <p:txBody>
          <a:bodyPr/>
          <a:lstStyle>
            <a:lvl1pPr>
              <a:defRPr sz="14700"/>
            </a:lvl1pPr>
            <a:lvl2pPr>
              <a:defRPr sz="12700"/>
            </a:lvl2pPr>
            <a:lvl3pPr>
              <a:defRPr sz="110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4" y="8958087"/>
            <a:ext cx="9961905" cy="29282223"/>
          </a:xfrm>
        </p:spPr>
        <p:txBody>
          <a:bodyPr/>
          <a:lstStyle>
            <a:lvl1pPr marL="0" indent="0">
              <a:buNone/>
              <a:defRPr sz="6500"/>
            </a:lvl1pPr>
            <a:lvl2pPr marL="2088165" indent="0">
              <a:buNone/>
              <a:defRPr sz="5500"/>
            </a:lvl2pPr>
            <a:lvl3pPr marL="4176331" indent="0">
              <a:buNone/>
              <a:defRPr sz="4500"/>
            </a:lvl3pPr>
            <a:lvl4pPr marL="6264495" indent="0">
              <a:buNone/>
              <a:defRPr sz="4200"/>
            </a:lvl4pPr>
            <a:lvl5pPr marL="8352661" indent="0">
              <a:buNone/>
              <a:defRPr sz="4200"/>
            </a:lvl5pPr>
            <a:lvl6pPr marL="10440826" indent="0">
              <a:buNone/>
              <a:defRPr sz="4200"/>
            </a:lvl6pPr>
            <a:lvl7pPr marL="12528992" indent="0">
              <a:buNone/>
              <a:defRPr sz="4200"/>
            </a:lvl7pPr>
            <a:lvl8pPr marL="14617157" indent="0">
              <a:buNone/>
              <a:defRPr sz="4200"/>
            </a:lvl8pPr>
            <a:lvl9pPr marL="16705323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582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6" y="29965973"/>
            <a:ext cx="18167985" cy="3537652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6" y="3825019"/>
            <a:ext cx="18167985" cy="25685115"/>
          </a:xfrm>
        </p:spPr>
        <p:txBody>
          <a:bodyPr/>
          <a:lstStyle>
            <a:lvl1pPr marL="0" indent="0">
              <a:buNone/>
              <a:defRPr sz="14700"/>
            </a:lvl1pPr>
            <a:lvl2pPr marL="2088165" indent="0">
              <a:buNone/>
              <a:defRPr sz="12700"/>
            </a:lvl2pPr>
            <a:lvl3pPr marL="4176331" indent="0">
              <a:buNone/>
              <a:defRPr sz="11000"/>
            </a:lvl3pPr>
            <a:lvl4pPr marL="6264495" indent="0">
              <a:buNone/>
              <a:defRPr sz="9200"/>
            </a:lvl4pPr>
            <a:lvl5pPr marL="8352661" indent="0">
              <a:buNone/>
              <a:defRPr sz="9200"/>
            </a:lvl5pPr>
            <a:lvl6pPr marL="10440826" indent="0">
              <a:buNone/>
              <a:defRPr sz="9200"/>
            </a:lvl6pPr>
            <a:lvl7pPr marL="12528992" indent="0">
              <a:buNone/>
              <a:defRPr sz="9200"/>
            </a:lvl7pPr>
            <a:lvl8pPr marL="14617157" indent="0">
              <a:buNone/>
              <a:defRPr sz="9200"/>
            </a:lvl8pPr>
            <a:lvl9pPr marL="16705323" indent="0">
              <a:buNone/>
              <a:defRPr sz="92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6" y="33503625"/>
            <a:ext cx="18167985" cy="5024053"/>
          </a:xfrm>
        </p:spPr>
        <p:txBody>
          <a:bodyPr/>
          <a:lstStyle>
            <a:lvl1pPr marL="0" indent="0">
              <a:buNone/>
              <a:defRPr sz="6500"/>
            </a:lvl1pPr>
            <a:lvl2pPr marL="2088165" indent="0">
              <a:buNone/>
              <a:defRPr sz="5500"/>
            </a:lvl2pPr>
            <a:lvl3pPr marL="4176331" indent="0">
              <a:buNone/>
              <a:defRPr sz="4500"/>
            </a:lvl3pPr>
            <a:lvl4pPr marL="6264495" indent="0">
              <a:buNone/>
              <a:defRPr sz="4200"/>
            </a:lvl4pPr>
            <a:lvl5pPr marL="8352661" indent="0">
              <a:buNone/>
              <a:defRPr sz="4200"/>
            </a:lvl5pPr>
            <a:lvl6pPr marL="10440826" indent="0">
              <a:buNone/>
              <a:defRPr sz="4200"/>
            </a:lvl6pPr>
            <a:lvl7pPr marL="12528992" indent="0">
              <a:buNone/>
              <a:defRPr sz="4200"/>
            </a:lvl7pPr>
            <a:lvl8pPr marL="14617157" indent="0">
              <a:buNone/>
              <a:defRPr sz="4200"/>
            </a:lvl8pPr>
            <a:lvl9pPr marL="16705323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266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8"/>
            <a:ext cx="27251978" cy="7134755"/>
          </a:xfrm>
          <a:prstGeom prst="rect">
            <a:avLst/>
          </a:prstGeom>
        </p:spPr>
        <p:txBody>
          <a:bodyPr vert="horz" lIns="417632" tIns="208816" rIns="417632" bIns="20881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7"/>
          </a:xfrm>
          <a:prstGeom prst="rect">
            <a:avLst/>
          </a:prstGeom>
        </p:spPr>
        <p:txBody>
          <a:bodyPr vert="horz" lIns="417632" tIns="208816" rIns="417632" bIns="2088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39677166"/>
            <a:ext cx="7065327" cy="2279156"/>
          </a:xfrm>
          <a:prstGeom prst="rect">
            <a:avLst/>
          </a:prstGeom>
        </p:spPr>
        <p:txBody>
          <a:bodyPr vert="horz" lIns="417632" tIns="208816" rIns="417632" bIns="208816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</p:spPr>
        <p:txBody>
          <a:bodyPr vert="horz" lIns="417632" tIns="208816" rIns="417632" bIns="208816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50" y="39677166"/>
            <a:ext cx="7065327" cy="2279156"/>
          </a:xfrm>
          <a:prstGeom prst="rect">
            <a:avLst/>
          </a:prstGeom>
        </p:spPr>
        <p:txBody>
          <a:bodyPr vert="horz" lIns="417632" tIns="208816" rIns="417632" bIns="208816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347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331" rtl="0" eaLnBrk="1" latinLnBrk="0" hangingPunct="1">
        <a:spcBef>
          <a:spcPct val="0"/>
        </a:spcBef>
        <a:buNone/>
        <a:defRPr sz="20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23" indent="-1566123" algn="l" defTabSz="4176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69" indent="-1305103" algn="l" defTabSz="4176331" rtl="0" eaLnBrk="1" latinLnBrk="0" hangingPunct="1">
        <a:spcBef>
          <a:spcPct val="20000"/>
        </a:spcBef>
        <a:buFont typeface="Arial" panose="020B0604020202020204" pitchFamily="34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13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579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744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10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074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240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405" indent="-1044082" algn="l" defTabSz="41763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65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31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495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61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26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992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157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323" algn="l" defTabSz="41763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1942" y="738387"/>
            <a:ext cx="2109834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The font sizes below should be used as a guideline for an A0 poster.</a:t>
            </a:r>
            <a:br>
              <a:rPr lang="en-US" sz="4800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US" sz="4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All posters are unique – you may need to use font sizes outside these guidelines.</a:t>
            </a:r>
          </a:p>
          <a:p>
            <a:endParaRPr lang="en-US" sz="60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en-US" sz="9000" dirty="0" smtClean="0"/>
              <a:t>Title Text: </a:t>
            </a:r>
            <a:r>
              <a:rPr lang="en-US" sz="9000" dirty="0" smtClean="0"/>
              <a:t>88-100pt</a:t>
            </a:r>
            <a:endParaRPr lang="en-US" sz="9000" dirty="0" smtClean="0"/>
          </a:p>
          <a:p>
            <a:pPr>
              <a:lnSpc>
                <a:spcPct val="200000"/>
              </a:lnSpc>
            </a:pPr>
            <a:r>
              <a:rPr lang="en-US" sz="5000" dirty="0"/>
              <a:t>Headings </a:t>
            </a:r>
            <a:r>
              <a:rPr lang="en-US" sz="5000" dirty="0" smtClean="0"/>
              <a:t>Text: </a:t>
            </a:r>
            <a:r>
              <a:rPr lang="en-US" sz="5000" dirty="0" smtClean="0"/>
              <a:t>48</a:t>
            </a:r>
            <a:r>
              <a:rPr lang="en-US" sz="5000" dirty="0" smtClean="0"/>
              <a:t>-60pt</a:t>
            </a:r>
            <a:endParaRPr lang="en-AU" sz="5000" dirty="0"/>
          </a:p>
          <a:p>
            <a:pPr lvl="0">
              <a:lnSpc>
                <a:spcPct val="200000"/>
              </a:lnSpc>
            </a:pPr>
            <a:r>
              <a:rPr lang="en-US" sz="3600" dirty="0" smtClean="0">
                <a:solidFill>
                  <a:prstClr val="black"/>
                </a:solidFill>
              </a:rPr>
              <a:t>Body Text: 24-36pt</a:t>
            </a:r>
          </a:p>
        </p:txBody>
      </p:sp>
    </p:spTree>
    <p:extLst>
      <p:ext uri="{BB962C8B-B14F-4D97-AF65-F5344CB8AC3E}">
        <p14:creationId xmlns:p14="http://schemas.microsoft.com/office/powerpoint/2010/main" val="758540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Faculty of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James Hardy</cp:lastModifiedBy>
  <cp:revision>7</cp:revision>
  <dcterms:created xsi:type="dcterms:W3CDTF">2016-04-19T23:51:46Z</dcterms:created>
  <dcterms:modified xsi:type="dcterms:W3CDTF">2016-05-20T01:33:35Z</dcterms:modified>
</cp:coreProperties>
</file>