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21386800"/>
  <p:notesSz cx="6858000" cy="9144000"/>
  <p:defaultTextStyle>
    <a:defPPr>
      <a:defRPr lang="en-US"/>
    </a:defPPr>
    <a:lvl1pPr marL="0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52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05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57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10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762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15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067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20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6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894" y="102"/>
      </p:cViewPr>
      <p:guideLst>
        <p:guide orient="horz" pos="6736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6643775"/>
            <a:ext cx="25737979" cy="45842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12119186"/>
            <a:ext cx="21195983" cy="54655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522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39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4736" y="1143602"/>
            <a:ext cx="5109748" cy="243274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502" y="1143602"/>
            <a:ext cx="14824573" cy="2432748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207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259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1" y="13743000"/>
            <a:ext cx="25737979" cy="4247656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1" y="9064642"/>
            <a:ext cx="25737979" cy="467836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5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05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3pPr>
            <a:lvl4pPr marL="4428457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0461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380762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85691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33067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0922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263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503" y="6653674"/>
            <a:ext cx="9967159" cy="18817415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7329" y="6653674"/>
            <a:ext cx="9967159" cy="18817415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449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856465"/>
            <a:ext cx="27251978" cy="35644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3" y="4787278"/>
            <a:ext cx="13378913" cy="1995109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76152" indent="0">
              <a:buNone/>
              <a:defRPr sz="6500" b="1"/>
            </a:lvl2pPr>
            <a:lvl3pPr marL="2952305" indent="0">
              <a:buNone/>
              <a:defRPr sz="5800" b="1"/>
            </a:lvl3pPr>
            <a:lvl4pPr marL="4428457" indent="0">
              <a:buNone/>
              <a:defRPr sz="5100" b="1"/>
            </a:lvl4pPr>
            <a:lvl5pPr marL="5904610" indent="0">
              <a:buNone/>
              <a:defRPr sz="5100" b="1"/>
            </a:lvl5pPr>
            <a:lvl6pPr marL="7380762" indent="0">
              <a:buNone/>
              <a:defRPr sz="5100" b="1"/>
            </a:lvl6pPr>
            <a:lvl7pPr marL="8856915" indent="0">
              <a:buNone/>
              <a:defRPr sz="5100" b="1"/>
            </a:lvl7pPr>
            <a:lvl8pPr marL="10333067" indent="0">
              <a:buNone/>
              <a:defRPr sz="5100" b="1"/>
            </a:lvl8pPr>
            <a:lvl9pPr marL="11809220" indent="0">
              <a:buNone/>
              <a:defRPr sz="5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3" y="6782388"/>
            <a:ext cx="13378913" cy="12322165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4" y="4787278"/>
            <a:ext cx="13384167" cy="1995109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76152" indent="0">
              <a:buNone/>
              <a:defRPr sz="6500" b="1"/>
            </a:lvl2pPr>
            <a:lvl3pPr marL="2952305" indent="0">
              <a:buNone/>
              <a:defRPr sz="5800" b="1"/>
            </a:lvl3pPr>
            <a:lvl4pPr marL="4428457" indent="0">
              <a:buNone/>
              <a:defRPr sz="5100" b="1"/>
            </a:lvl4pPr>
            <a:lvl5pPr marL="5904610" indent="0">
              <a:buNone/>
              <a:defRPr sz="5100" b="1"/>
            </a:lvl5pPr>
            <a:lvl6pPr marL="7380762" indent="0">
              <a:buNone/>
              <a:defRPr sz="5100" b="1"/>
            </a:lvl6pPr>
            <a:lvl7pPr marL="8856915" indent="0">
              <a:buNone/>
              <a:defRPr sz="5100" b="1"/>
            </a:lvl7pPr>
            <a:lvl8pPr marL="10333067" indent="0">
              <a:buNone/>
              <a:defRPr sz="5100" b="1"/>
            </a:lvl8pPr>
            <a:lvl9pPr marL="11809220" indent="0">
              <a:buNone/>
              <a:defRPr sz="5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4" y="6782388"/>
            <a:ext cx="13384167" cy="12322165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2627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539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183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4" y="851512"/>
            <a:ext cx="9961905" cy="362387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31" y="851516"/>
            <a:ext cx="16927348" cy="18253041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4" y="4475389"/>
            <a:ext cx="9961905" cy="14629167"/>
          </a:xfrm>
        </p:spPr>
        <p:txBody>
          <a:bodyPr/>
          <a:lstStyle>
            <a:lvl1pPr marL="0" indent="0">
              <a:buNone/>
              <a:defRPr sz="4600"/>
            </a:lvl1pPr>
            <a:lvl2pPr marL="1476152" indent="0">
              <a:buNone/>
              <a:defRPr sz="3900"/>
            </a:lvl2pPr>
            <a:lvl3pPr marL="2952305" indent="0">
              <a:buNone/>
              <a:defRPr sz="3200"/>
            </a:lvl3pPr>
            <a:lvl4pPr marL="4428457" indent="0">
              <a:buNone/>
              <a:defRPr sz="3000"/>
            </a:lvl4pPr>
            <a:lvl5pPr marL="5904610" indent="0">
              <a:buNone/>
              <a:defRPr sz="3000"/>
            </a:lvl5pPr>
            <a:lvl6pPr marL="7380762" indent="0">
              <a:buNone/>
              <a:defRPr sz="3000"/>
            </a:lvl6pPr>
            <a:lvl7pPr marL="8856915" indent="0">
              <a:buNone/>
              <a:defRPr sz="3000"/>
            </a:lvl7pPr>
            <a:lvl8pPr marL="10333067" indent="0">
              <a:buNone/>
              <a:defRPr sz="3000"/>
            </a:lvl8pPr>
            <a:lvl9pPr marL="11809220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582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6" y="14970763"/>
            <a:ext cx="18167985" cy="1767383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6" y="1910949"/>
            <a:ext cx="18167985" cy="12832080"/>
          </a:xfrm>
        </p:spPr>
        <p:txBody>
          <a:bodyPr/>
          <a:lstStyle>
            <a:lvl1pPr marL="0" indent="0">
              <a:buNone/>
              <a:defRPr sz="10400"/>
            </a:lvl1pPr>
            <a:lvl2pPr marL="1476152" indent="0">
              <a:buNone/>
              <a:defRPr sz="9000"/>
            </a:lvl2pPr>
            <a:lvl3pPr marL="2952305" indent="0">
              <a:buNone/>
              <a:defRPr sz="7800"/>
            </a:lvl3pPr>
            <a:lvl4pPr marL="4428457" indent="0">
              <a:buNone/>
              <a:defRPr sz="6500"/>
            </a:lvl4pPr>
            <a:lvl5pPr marL="5904610" indent="0">
              <a:buNone/>
              <a:defRPr sz="6500"/>
            </a:lvl5pPr>
            <a:lvl6pPr marL="7380762" indent="0">
              <a:buNone/>
              <a:defRPr sz="6500"/>
            </a:lvl6pPr>
            <a:lvl7pPr marL="8856915" indent="0">
              <a:buNone/>
              <a:defRPr sz="6500"/>
            </a:lvl7pPr>
            <a:lvl8pPr marL="10333067" indent="0">
              <a:buNone/>
              <a:defRPr sz="6500"/>
            </a:lvl8pPr>
            <a:lvl9pPr marL="11809220" indent="0">
              <a:buNone/>
              <a:defRPr sz="65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6" y="16738146"/>
            <a:ext cx="18167985" cy="2509977"/>
          </a:xfrm>
        </p:spPr>
        <p:txBody>
          <a:bodyPr/>
          <a:lstStyle>
            <a:lvl1pPr marL="0" indent="0">
              <a:buNone/>
              <a:defRPr sz="4600"/>
            </a:lvl1pPr>
            <a:lvl2pPr marL="1476152" indent="0">
              <a:buNone/>
              <a:defRPr sz="3900"/>
            </a:lvl2pPr>
            <a:lvl3pPr marL="2952305" indent="0">
              <a:buNone/>
              <a:defRPr sz="3200"/>
            </a:lvl3pPr>
            <a:lvl4pPr marL="4428457" indent="0">
              <a:buNone/>
              <a:defRPr sz="3000"/>
            </a:lvl4pPr>
            <a:lvl5pPr marL="5904610" indent="0">
              <a:buNone/>
              <a:defRPr sz="3000"/>
            </a:lvl5pPr>
            <a:lvl6pPr marL="7380762" indent="0">
              <a:buNone/>
              <a:defRPr sz="3000"/>
            </a:lvl6pPr>
            <a:lvl7pPr marL="8856915" indent="0">
              <a:buNone/>
              <a:defRPr sz="3000"/>
            </a:lvl7pPr>
            <a:lvl8pPr marL="10333067" indent="0">
              <a:buNone/>
              <a:defRPr sz="3000"/>
            </a:lvl8pPr>
            <a:lvl9pPr marL="11809220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266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999" y="856465"/>
            <a:ext cx="27251978" cy="3564467"/>
          </a:xfrm>
          <a:prstGeom prst="rect">
            <a:avLst/>
          </a:prstGeom>
        </p:spPr>
        <p:txBody>
          <a:bodyPr vert="horz" lIns="295230" tIns="147615" rIns="295230" bIns="14761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4990257"/>
            <a:ext cx="27251978" cy="14114299"/>
          </a:xfrm>
          <a:prstGeom prst="rect">
            <a:avLst/>
          </a:prstGeom>
        </p:spPr>
        <p:txBody>
          <a:bodyPr vert="horz" lIns="295230" tIns="147615" rIns="295230" bIns="1476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999" y="19822398"/>
            <a:ext cx="7065327" cy="1138648"/>
          </a:xfrm>
          <a:prstGeom prst="rect">
            <a:avLst/>
          </a:prstGeom>
        </p:spPr>
        <p:txBody>
          <a:bodyPr vert="horz" lIns="295230" tIns="147615" rIns="295230" bIns="147615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659" y="19822398"/>
            <a:ext cx="9588659" cy="1138648"/>
          </a:xfrm>
          <a:prstGeom prst="rect">
            <a:avLst/>
          </a:prstGeom>
        </p:spPr>
        <p:txBody>
          <a:bodyPr vert="horz" lIns="295230" tIns="147615" rIns="295230" bIns="147615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0650" y="19822398"/>
            <a:ext cx="7065327" cy="1138648"/>
          </a:xfrm>
          <a:prstGeom prst="rect">
            <a:avLst/>
          </a:prstGeom>
        </p:spPr>
        <p:txBody>
          <a:bodyPr vert="horz" lIns="295230" tIns="147615" rIns="295230" bIns="147615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347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05" rtl="0" eaLnBrk="1" latinLnBrk="0" hangingPunct="1">
        <a:spcBef>
          <a:spcPct val="0"/>
        </a:spcBef>
        <a:buNone/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14" indent="-1107114" algn="l" defTabSz="2952305" rtl="0" eaLnBrk="1" latinLnBrk="0" hangingPunct="1">
        <a:spcBef>
          <a:spcPct val="20000"/>
        </a:spcBef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48" indent="-922595" algn="l" defTabSz="2952305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381" indent="-738076" algn="l" defTabSz="2952305" rtl="0" eaLnBrk="1" latinLnBrk="0" hangingPunct="1">
        <a:spcBef>
          <a:spcPct val="20000"/>
        </a:spcBef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34" indent="-738076" algn="l" defTabSz="2952305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686" indent="-738076" algn="l" defTabSz="2952305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39" indent="-738076" algn="l" defTabSz="295230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991" indent="-738076" algn="l" defTabSz="295230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144" indent="-738076" algn="l" defTabSz="295230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296" indent="-738076" algn="l" defTabSz="295230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52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05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57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10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762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15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067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20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38387" y="612280"/>
            <a:ext cx="19892117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88165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76331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64495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52661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440826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528992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617157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705323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</a:rPr>
              <a:t>The font sizes below should be used as a guideline for an </a:t>
            </a:r>
            <a:r>
              <a:rPr lang="en-US" sz="4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A1 </a:t>
            </a:r>
            <a: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</a:rPr>
              <a:t>poster.</a:t>
            </a:r>
            <a:b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</a:rPr>
              <a:t>All posters are unique – you may need to use font sizes outside these guidelines.</a:t>
            </a:r>
          </a:p>
          <a:p>
            <a:pPr>
              <a:lnSpc>
                <a:spcPct val="200000"/>
              </a:lnSpc>
            </a:pPr>
            <a:r>
              <a:rPr lang="en-US" sz="6000" dirty="0" smtClean="0"/>
              <a:t>Title Text: 60-72pt</a:t>
            </a:r>
          </a:p>
          <a:p>
            <a:pPr>
              <a:lnSpc>
                <a:spcPct val="200000"/>
              </a:lnSpc>
            </a:pPr>
            <a:r>
              <a:rPr lang="en-US" sz="3600" dirty="0"/>
              <a:t>Headings </a:t>
            </a:r>
            <a:r>
              <a:rPr lang="en-US" sz="3600" dirty="0" smtClean="0"/>
              <a:t>Text: 36-48pt</a:t>
            </a:r>
            <a:endParaRPr lang="en-AU" sz="3600" dirty="0"/>
          </a:p>
          <a:p>
            <a:pPr lvl="0">
              <a:lnSpc>
                <a:spcPct val="200000"/>
              </a:lnSpc>
            </a:pPr>
            <a:r>
              <a:rPr lang="en-US" sz="2400" dirty="0" smtClean="0">
                <a:solidFill>
                  <a:prstClr val="black"/>
                </a:solidFill>
              </a:rPr>
              <a:t>Body Text: 18-24pt</a:t>
            </a:r>
          </a:p>
        </p:txBody>
      </p:sp>
    </p:spTree>
    <p:extLst>
      <p:ext uri="{BB962C8B-B14F-4D97-AF65-F5344CB8AC3E}">
        <p14:creationId xmlns:p14="http://schemas.microsoft.com/office/powerpoint/2010/main" val="758540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Faculty of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James Hardy</cp:lastModifiedBy>
  <cp:revision>6</cp:revision>
  <dcterms:created xsi:type="dcterms:W3CDTF">2016-04-19T23:51:46Z</dcterms:created>
  <dcterms:modified xsi:type="dcterms:W3CDTF">2016-05-20T01:34:27Z</dcterms:modified>
</cp:coreProperties>
</file>