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6800" cy="30279975"/>
  <p:notesSz cx="6858000" cy="9144000"/>
  <p:defaultTextStyle>
    <a:defPPr>
      <a:defRPr lang="en-US"/>
    </a:defPPr>
    <a:lvl1pPr marL="0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52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05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57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10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762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15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067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20" algn="l" defTabSz="295230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" d="100"/>
          <a:sy n="20" d="100"/>
        </p:scale>
        <p:origin x="2244" y="114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25"/>
            <a:ext cx="18178780" cy="64905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522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39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29072" y="1619140"/>
            <a:ext cx="3609024" cy="3444347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007" y="1619140"/>
            <a:ext cx="10470622" cy="3444347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207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259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1" y="19457689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1" y="12833951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5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05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3pPr>
            <a:lvl4pPr marL="4428457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0461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380762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85691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33067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0922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263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008" y="9420440"/>
            <a:ext cx="7039822" cy="26642175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8277" y="9420440"/>
            <a:ext cx="7039822" cy="26642175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449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1212604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3" y="6777950"/>
            <a:ext cx="9449550" cy="2824726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152" indent="0">
              <a:buNone/>
              <a:defRPr sz="6500" b="1"/>
            </a:lvl2pPr>
            <a:lvl3pPr marL="2952305" indent="0">
              <a:buNone/>
              <a:defRPr sz="5800" b="1"/>
            </a:lvl3pPr>
            <a:lvl4pPr marL="4428457" indent="0">
              <a:buNone/>
              <a:defRPr sz="5100" b="1"/>
            </a:lvl4pPr>
            <a:lvl5pPr marL="5904610" indent="0">
              <a:buNone/>
              <a:defRPr sz="5100" b="1"/>
            </a:lvl5pPr>
            <a:lvl6pPr marL="7380762" indent="0">
              <a:buNone/>
              <a:defRPr sz="5100" b="1"/>
            </a:lvl6pPr>
            <a:lvl7pPr marL="8856915" indent="0">
              <a:buNone/>
              <a:defRPr sz="5100" b="1"/>
            </a:lvl7pPr>
            <a:lvl8pPr marL="10333067" indent="0">
              <a:buNone/>
              <a:defRPr sz="5100" b="1"/>
            </a:lvl8pPr>
            <a:lvl9pPr marL="11809220" indent="0">
              <a:buNone/>
              <a:defRPr sz="5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3" y="9602676"/>
            <a:ext cx="9449550" cy="17446035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202" y="6777950"/>
            <a:ext cx="9453261" cy="2824726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152" indent="0">
              <a:buNone/>
              <a:defRPr sz="6500" b="1"/>
            </a:lvl2pPr>
            <a:lvl3pPr marL="2952305" indent="0">
              <a:buNone/>
              <a:defRPr sz="5800" b="1"/>
            </a:lvl3pPr>
            <a:lvl4pPr marL="4428457" indent="0">
              <a:buNone/>
              <a:defRPr sz="5100" b="1"/>
            </a:lvl4pPr>
            <a:lvl5pPr marL="5904610" indent="0">
              <a:buNone/>
              <a:defRPr sz="5100" b="1"/>
            </a:lvl5pPr>
            <a:lvl6pPr marL="7380762" indent="0">
              <a:buNone/>
              <a:defRPr sz="5100" b="1"/>
            </a:lvl6pPr>
            <a:lvl7pPr marL="8856915" indent="0">
              <a:buNone/>
              <a:defRPr sz="5100" b="1"/>
            </a:lvl7pPr>
            <a:lvl8pPr marL="10333067" indent="0">
              <a:buNone/>
              <a:defRPr sz="5100" b="1"/>
            </a:lvl8pPr>
            <a:lvl9pPr marL="11809220" indent="0">
              <a:buNone/>
              <a:defRPr sz="5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202" y="9602676"/>
            <a:ext cx="9453261" cy="17446035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2627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539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1835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3" y="1205593"/>
            <a:ext cx="7036111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6" y="1205597"/>
            <a:ext cx="11955816" cy="25843120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3" y="6336370"/>
            <a:ext cx="7036111" cy="20712346"/>
          </a:xfrm>
        </p:spPr>
        <p:txBody>
          <a:bodyPr/>
          <a:lstStyle>
            <a:lvl1pPr marL="0" indent="0">
              <a:buNone/>
              <a:defRPr sz="4600"/>
            </a:lvl1pPr>
            <a:lvl2pPr marL="1476152" indent="0">
              <a:buNone/>
              <a:defRPr sz="3900"/>
            </a:lvl2pPr>
            <a:lvl3pPr marL="2952305" indent="0">
              <a:buNone/>
              <a:defRPr sz="3200"/>
            </a:lvl3pPr>
            <a:lvl4pPr marL="4428457" indent="0">
              <a:buNone/>
              <a:defRPr sz="3000"/>
            </a:lvl4pPr>
            <a:lvl5pPr marL="5904610" indent="0">
              <a:buNone/>
              <a:defRPr sz="3000"/>
            </a:lvl5pPr>
            <a:lvl6pPr marL="7380762" indent="0">
              <a:buNone/>
              <a:defRPr sz="3000"/>
            </a:lvl6pPr>
            <a:lvl7pPr marL="8856915" indent="0">
              <a:buNone/>
              <a:defRPr sz="3000"/>
            </a:lvl7pPr>
            <a:lvl8pPr marL="10333067" indent="0">
              <a:buNone/>
              <a:defRPr sz="3000"/>
            </a:lvl8pPr>
            <a:lvl9pPr marL="11809220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582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6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0"/>
            <a:ext cx="12832080" cy="18167985"/>
          </a:xfrm>
        </p:spPr>
        <p:txBody>
          <a:bodyPr/>
          <a:lstStyle>
            <a:lvl1pPr marL="0" indent="0">
              <a:buNone/>
              <a:defRPr sz="10400"/>
            </a:lvl1pPr>
            <a:lvl2pPr marL="1476152" indent="0">
              <a:buNone/>
              <a:defRPr sz="9000"/>
            </a:lvl2pPr>
            <a:lvl3pPr marL="2952305" indent="0">
              <a:buNone/>
              <a:defRPr sz="7800"/>
            </a:lvl3pPr>
            <a:lvl4pPr marL="4428457" indent="0">
              <a:buNone/>
              <a:defRPr sz="6500"/>
            </a:lvl4pPr>
            <a:lvl5pPr marL="5904610" indent="0">
              <a:buNone/>
              <a:defRPr sz="6500"/>
            </a:lvl5pPr>
            <a:lvl6pPr marL="7380762" indent="0">
              <a:buNone/>
              <a:defRPr sz="6500"/>
            </a:lvl6pPr>
            <a:lvl7pPr marL="8856915" indent="0">
              <a:buNone/>
              <a:defRPr sz="6500"/>
            </a:lvl7pPr>
            <a:lvl8pPr marL="10333067" indent="0">
              <a:buNone/>
              <a:defRPr sz="6500"/>
            </a:lvl8pPr>
            <a:lvl9pPr marL="11809220" indent="0">
              <a:buNone/>
              <a:defRPr sz="65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92"/>
            <a:ext cx="12832080" cy="3553689"/>
          </a:xfrm>
        </p:spPr>
        <p:txBody>
          <a:bodyPr/>
          <a:lstStyle>
            <a:lvl1pPr marL="0" indent="0">
              <a:buNone/>
              <a:defRPr sz="4600"/>
            </a:lvl1pPr>
            <a:lvl2pPr marL="1476152" indent="0">
              <a:buNone/>
              <a:defRPr sz="3900"/>
            </a:lvl2pPr>
            <a:lvl3pPr marL="2952305" indent="0">
              <a:buNone/>
              <a:defRPr sz="3200"/>
            </a:lvl3pPr>
            <a:lvl4pPr marL="4428457" indent="0">
              <a:buNone/>
              <a:defRPr sz="3000"/>
            </a:lvl4pPr>
            <a:lvl5pPr marL="5904610" indent="0">
              <a:buNone/>
              <a:defRPr sz="3000"/>
            </a:lvl5pPr>
            <a:lvl6pPr marL="7380762" indent="0">
              <a:buNone/>
              <a:defRPr sz="3000"/>
            </a:lvl6pPr>
            <a:lvl7pPr marL="8856915" indent="0">
              <a:buNone/>
              <a:defRPr sz="3000"/>
            </a:lvl7pPr>
            <a:lvl8pPr marL="10333067" indent="0">
              <a:buNone/>
              <a:defRPr sz="3000"/>
            </a:lvl8pPr>
            <a:lvl9pPr marL="11809220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266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1212604"/>
            <a:ext cx="19248120" cy="5046663"/>
          </a:xfrm>
          <a:prstGeom prst="rect">
            <a:avLst/>
          </a:prstGeom>
        </p:spPr>
        <p:txBody>
          <a:bodyPr vert="horz" lIns="295230" tIns="147615" rIns="295230" bIns="14761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2"/>
            <a:ext cx="19248120" cy="19983383"/>
          </a:xfrm>
          <a:prstGeom prst="rect">
            <a:avLst/>
          </a:prstGeom>
        </p:spPr>
        <p:txBody>
          <a:bodyPr vert="horz" lIns="295230" tIns="147615" rIns="295230" bIns="1476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340" y="28065054"/>
            <a:ext cx="4990253" cy="1612127"/>
          </a:xfrm>
          <a:prstGeom prst="rect">
            <a:avLst/>
          </a:prstGeom>
        </p:spPr>
        <p:txBody>
          <a:bodyPr vert="horz" lIns="295230" tIns="147615" rIns="295230" bIns="147615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DF50-09E0-4351-B6DC-7DC9603BE403}" type="datetimeFigureOut">
              <a:rPr lang="en-AU" smtClean="0"/>
              <a:t>20/05/2016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157" y="28065054"/>
            <a:ext cx="6772487" cy="1612127"/>
          </a:xfrm>
          <a:prstGeom prst="rect">
            <a:avLst/>
          </a:prstGeom>
        </p:spPr>
        <p:txBody>
          <a:bodyPr vert="horz" lIns="295230" tIns="147615" rIns="295230" bIns="147615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7207" y="28065054"/>
            <a:ext cx="4990253" cy="1612127"/>
          </a:xfrm>
          <a:prstGeom prst="rect">
            <a:avLst/>
          </a:prstGeom>
        </p:spPr>
        <p:txBody>
          <a:bodyPr vert="horz" lIns="295230" tIns="147615" rIns="295230" bIns="147615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46D9F-6062-4093-A036-0060A75B27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347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05" rtl="0" eaLnBrk="1" latinLnBrk="0" hangingPunct="1">
        <a:spcBef>
          <a:spcPct val="0"/>
        </a:spcBef>
        <a:buNone/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14" indent="-1107114" algn="l" defTabSz="2952305" rtl="0" eaLnBrk="1" latinLnBrk="0" hangingPunct="1">
        <a:spcBef>
          <a:spcPct val="20000"/>
        </a:spcBef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48" indent="-922595" algn="l" defTabSz="2952305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381" indent="-738076" algn="l" defTabSz="2952305" rtl="0" eaLnBrk="1" latinLnBrk="0" hangingPunct="1">
        <a:spcBef>
          <a:spcPct val="20000"/>
        </a:spcBef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34" indent="-738076" algn="l" defTabSz="2952305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686" indent="-738076" algn="l" defTabSz="2952305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39" indent="-738076" algn="l" defTabSz="295230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991" indent="-738076" algn="l" defTabSz="295230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144" indent="-738076" algn="l" defTabSz="295230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296" indent="-738076" algn="l" defTabSz="295230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52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05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57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10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762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15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067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20" algn="l" defTabSz="295230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38387" y="612280"/>
            <a:ext cx="1989211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88165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176331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64495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352661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440826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528992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617157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705323" algn="l" defTabSz="4176331" rtl="0" eaLnBrk="1" latinLnBrk="0" hangingPunct="1"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</a:rPr>
              <a:t>The font sizes below should be used as a guideline for an </a:t>
            </a:r>
            <a:r>
              <a:rPr lang="en-US" sz="4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A1 </a:t>
            </a:r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</a:rPr>
              <a:t>poster.</a:t>
            </a:r>
            <a:b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n-US" sz="4400" dirty="0">
                <a:solidFill>
                  <a:srgbClr val="FF0000"/>
                </a:solidFill>
                <a:latin typeface="Calibri" panose="020F0502020204030204" pitchFamily="34" charset="0"/>
              </a:rPr>
              <a:t>All posters are unique – you may need to use font sizes outside these guidelines.</a:t>
            </a:r>
          </a:p>
          <a:p>
            <a:pPr>
              <a:lnSpc>
                <a:spcPct val="200000"/>
              </a:lnSpc>
            </a:pPr>
            <a:r>
              <a:rPr lang="en-US" sz="6000" dirty="0" smtClean="0"/>
              <a:t>Title Text: 60-72pt</a:t>
            </a:r>
          </a:p>
          <a:p>
            <a:pPr>
              <a:lnSpc>
                <a:spcPct val="200000"/>
              </a:lnSpc>
            </a:pPr>
            <a:r>
              <a:rPr lang="en-US" sz="3600" dirty="0"/>
              <a:t>Headings </a:t>
            </a:r>
            <a:r>
              <a:rPr lang="en-US" sz="3600" dirty="0" smtClean="0"/>
              <a:t>Text: 36-48pt</a:t>
            </a:r>
            <a:endParaRPr lang="en-AU" sz="3600" dirty="0"/>
          </a:p>
          <a:p>
            <a:pPr lvl="0">
              <a:lnSpc>
                <a:spcPct val="200000"/>
              </a:lnSpc>
            </a:pPr>
            <a:r>
              <a:rPr lang="en-US" sz="2400" dirty="0" smtClean="0">
                <a:solidFill>
                  <a:prstClr val="black"/>
                </a:solidFill>
              </a:rPr>
              <a:t>Body Text: 18-24pt</a:t>
            </a:r>
          </a:p>
        </p:txBody>
      </p:sp>
    </p:spTree>
    <p:extLst>
      <p:ext uri="{BB962C8B-B14F-4D97-AF65-F5344CB8AC3E}">
        <p14:creationId xmlns:p14="http://schemas.microsoft.com/office/powerpoint/2010/main" val="758540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Faculty of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James Hardy</cp:lastModifiedBy>
  <cp:revision>5</cp:revision>
  <dcterms:created xsi:type="dcterms:W3CDTF">2016-04-19T23:51:46Z</dcterms:created>
  <dcterms:modified xsi:type="dcterms:W3CDTF">2016-05-20T01:34:39Z</dcterms:modified>
</cp:coreProperties>
</file>