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21386800"/>
  <p:notesSz cx="6858000" cy="9144000"/>
  <p:defaultTextStyle>
    <a:defPPr>
      <a:defRPr lang="en-US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2232" y="108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90" y="6643771"/>
            <a:ext cx="12854146" cy="45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31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68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133903" y="2673351"/>
            <a:ext cx="5626314" cy="56902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9709" y="2673351"/>
            <a:ext cx="16632153" cy="56902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36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66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75" y="13743001"/>
            <a:ext cx="12854146" cy="4247656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575" y="9064640"/>
            <a:ext cx="12854146" cy="467836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78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9710" y="15559889"/>
            <a:ext cx="11129234" cy="4401621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30985" y="15559889"/>
            <a:ext cx="11129232" cy="4401621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154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6" y="4787278"/>
            <a:ext cx="6681741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126" y="6782388"/>
            <a:ext cx="6681741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2034" y="4787278"/>
            <a:ext cx="6684366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2034" y="6782388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6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831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33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7" y="851512"/>
            <a:ext cx="4975207" cy="362387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487" y="851513"/>
            <a:ext cx="8453912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127" y="4475387"/>
            <a:ext cx="4975207" cy="1462916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116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121" y="14970760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4121" y="1910950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121" y="16738143"/>
            <a:ext cx="9073515" cy="250997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314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6" y="4990255"/>
            <a:ext cx="13610273" cy="14114299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126" y="19822397"/>
            <a:ext cx="3528589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1DD75-282A-4F56-A2E5-99A4508BA131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6863" y="19822397"/>
            <a:ext cx="4788800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10" y="19822397"/>
            <a:ext cx="3528589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DF5ED-1ABA-46A3-AD4F-FF84D0F78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801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1296" y="360462"/>
            <a:ext cx="1402675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6152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2305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8457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461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80762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6915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3067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922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A2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poster.</a:t>
            </a:r>
            <a:b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pPr>
              <a:lnSpc>
                <a:spcPct val="200000"/>
              </a:lnSpc>
            </a:pPr>
            <a:r>
              <a:rPr lang="en-US" sz="4400" dirty="0" smtClean="0"/>
              <a:t>Title Text: 44-54pt</a:t>
            </a:r>
            <a:endParaRPr lang="en-US" sz="4400" dirty="0" smtClean="0"/>
          </a:p>
          <a:p>
            <a:pPr>
              <a:lnSpc>
                <a:spcPct val="200000"/>
              </a:lnSpc>
            </a:pPr>
            <a:r>
              <a:rPr lang="en-US" sz="2400" dirty="0"/>
              <a:t>Headings </a:t>
            </a:r>
            <a:r>
              <a:rPr lang="en-US" sz="2400" dirty="0" smtClean="0"/>
              <a:t>Text: 24-36pt</a:t>
            </a:r>
            <a:endParaRPr lang="en-AU" sz="2400" dirty="0"/>
          </a:p>
          <a:p>
            <a:pPr lvl="0">
              <a:lnSpc>
                <a:spcPct val="200000"/>
              </a:lnSpc>
            </a:pPr>
            <a:r>
              <a:rPr lang="en-US" sz="1800" dirty="0" smtClean="0">
                <a:solidFill>
                  <a:prstClr val="black"/>
                </a:solidFill>
              </a:rPr>
              <a:t>Body Text: 12-18pt</a:t>
            </a:r>
          </a:p>
        </p:txBody>
      </p:sp>
    </p:spTree>
    <p:extLst>
      <p:ext uri="{BB962C8B-B14F-4D97-AF65-F5344CB8AC3E}">
        <p14:creationId xmlns:p14="http://schemas.microsoft.com/office/powerpoint/2010/main" val="45260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3</cp:revision>
  <dcterms:created xsi:type="dcterms:W3CDTF">2016-04-19T23:52:41Z</dcterms:created>
  <dcterms:modified xsi:type="dcterms:W3CDTF">2016-05-20T01:36:51Z</dcterms:modified>
</cp:coreProperties>
</file>